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83" r:id="rId3"/>
    <p:sldId id="312" r:id="rId4"/>
    <p:sldId id="343" r:id="rId5"/>
    <p:sldId id="344" r:id="rId6"/>
    <p:sldId id="345" r:id="rId7"/>
    <p:sldId id="300" r:id="rId8"/>
    <p:sldId id="34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7475" autoAdjust="0"/>
  </p:normalViewPr>
  <p:slideViewPr>
    <p:cSldViewPr snapToGrid="0" showGuides="1">
      <p:cViewPr varScale="1">
        <p:scale>
          <a:sx n="116" d="100"/>
          <a:sy n="116" d="100"/>
        </p:scale>
        <p:origin x="222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AE47A-9430-4442-BEB1-3E6090BC2CCA}" type="datetimeFigureOut">
              <a:rPr lang="de-DE" smtClean="0"/>
              <a:t>22.03.2019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6FBDA-9A61-476C-8AE9-23AC1E40F3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77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512763"/>
            <a:ext cx="11676063" cy="5832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30287" y="2124076"/>
            <a:ext cx="9026525" cy="180975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</a:p>
        </p:txBody>
      </p:sp>
      <p:pic>
        <p:nvPicPr>
          <p:cNvPr id="44" name="Bild 4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24397" y="6154738"/>
            <a:ext cx="948428" cy="369887"/>
          </a:xfrm>
          <a:prstGeom prst="rect">
            <a:avLst/>
          </a:prstGeom>
        </p:spPr>
      </p:pic>
      <p:sp>
        <p:nvSpPr>
          <p:cNvPr id="6" name="Textplatzhalter 5"/>
          <p:cNvSpPr>
            <a:spLocks noGrp="1"/>
          </p:cNvSpPr>
          <p:nvPr>
            <p:ph type="body" sz="quarter" idx="15" hasCustomPrompt="1"/>
          </p:nvPr>
        </p:nvSpPr>
        <p:spPr>
          <a:xfrm>
            <a:off x="1019175" y="4038600"/>
            <a:ext cx="6657975" cy="9239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6" hasCustomPrompt="1"/>
          </p:nvPr>
        </p:nvSpPr>
        <p:spPr>
          <a:xfrm>
            <a:off x="1019175" y="5172075"/>
            <a:ext cx="6591300" cy="669925"/>
          </a:xfrm>
        </p:spPr>
        <p:txBody>
          <a:bodyPr/>
          <a:lstStyle>
            <a:lvl1pPr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Ort, Datum</a:t>
            </a:r>
          </a:p>
          <a:p>
            <a:pPr lvl="0"/>
            <a:r>
              <a:rPr lang="de-DE" dirty="0" smtClean="0"/>
              <a:t>Name des Vortragenden</a:t>
            </a:r>
            <a:br>
              <a:rPr lang="de-DE" dirty="0" smtClean="0"/>
            </a:br>
            <a:endParaRPr lang="de-DE" dirty="0"/>
          </a:p>
        </p:txBody>
      </p:sp>
      <p:cxnSp>
        <p:nvCxnSpPr>
          <p:cNvPr id="19" name="Gerader Verbinder 18"/>
          <p:cNvCxnSpPr/>
          <p:nvPr userDrawn="1"/>
        </p:nvCxnSpPr>
        <p:spPr>
          <a:xfrm>
            <a:off x="1019175" y="2097375"/>
            <a:ext cx="101520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01" t="-8497" r="-8401" b="-8497"/>
          <a:stretch/>
        </p:blipFill>
        <p:spPr>
          <a:xfrm>
            <a:off x="9163457" y="766898"/>
            <a:ext cx="2171700" cy="122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019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703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2spaltig_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15944" y="3321050"/>
            <a:ext cx="11160119" cy="55399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Text 2-spaltig + </a:t>
            </a:r>
            <a:r>
              <a:rPr lang="de-DE" dirty="0" smtClean="0"/>
              <a:t>Grafik</a:t>
            </a:r>
            <a:endParaRPr lang="de-DE" dirty="0"/>
          </a:p>
        </p:txBody>
      </p:sp>
      <p:sp>
        <p:nvSpPr>
          <p:cNvPr id="4" name="Inhaltsplatzhalter 3"/>
          <p:cNvSpPr>
            <a:spLocks noGrp="1" noChangeAspect="1"/>
          </p:cNvSpPr>
          <p:nvPr>
            <p:ph sz="quarter" idx="17" hasCustomPrompt="1"/>
          </p:nvPr>
        </p:nvSpPr>
        <p:spPr>
          <a:xfrm>
            <a:off x="515937" y="512763"/>
            <a:ext cx="3600451" cy="2160000"/>
          </a:xfrm>
          <a:solidFill>
            <a:schemeClr val="bg2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Inhalt einfügen über das Platzhaltersymbol</a:t>
            </a:r>
          </a:p>
        </p:txBody>
      </p:sp>
      <p:sp>
        <p:nvSpPr>
          <p:cNvPr id="18" name="Inhaltsplatzhalter 3"/>
          <p:cNvSpPr>
            <a:spLocks noGrp="1" noChangeAspect="1"/>
          </p:cNvSpPr>
          <p:nvPr>
            <p:ph sz="quarter" idx="18" hasCustomPrompt="1"/>
          </p:nvPr>
        </p:nvSpPr>
        <p:spPr>
          <a:xfrm>
            <a:off x="4332289" y="512763"/>
            <a:ext cx="3527424" cy="2160000"/>
          </a:xfrm>
          <a:solidFill>
            <a:schemeClr val="bg2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Inhalt einfügen über das Platzhaltersymbol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25" name="Textplatzhalter 20"/>
          <p:cNvSpPr>
            <a:spLocks noGrp="1"/>
          </p:cNvSpPr>
          <p:nvPr>
            <p:ph type="body" sz="quarter" idx="22"/>
          </p:nvPr>
        </p:nvSpPr>
        <p:spPr>
          <a:xfrm>
            <a:off x="515939" y="4260850"/>
            <a:ext cx="5471246" cy="1581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Textplatzhalter 20"/>
          <p:cNvSpPr>
            <a:spLocks noGrp="1"/>
          </p:cNvSpPr>
          <p:nvPr>
            <p:ph type="body" sz="quarter" idx="23"/>
          </p:nvPr>
        </p:nvSpPr>
        <p:spPr>
          <a:xfrm>
            <a:off x="6203306" y="4260850"/>
            <a:ext cx="5471246" cy="1581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5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7967663" y="512763"/>
            <a:ext cx="515937" cy="2160000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692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einspaltig+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515938" y="3321050"/>
            <a:ext cx="11160119" cy="55399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Text </a:t>
            </a:r>
            <a:r>
              <a:rPr lang="de-DE" dirty="0" smtClean="0"/>
              <a:t>1-spaltig </a:t>
            </a:r>
            <a:r>
              <a:rPr lang="de-DE" dirty="0"/>
              <a:t>+ Bilder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15938" y="4260850"/>
            <a:ext cx="11160125" cy="1581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24"/>
          </p:nvPr>
        </p:nvSpPr>
        <p:spPr>
          <a:xfrm>
            <a:off x="515938" y="512763"/>
            <a:ext cx="3600450" cy="216693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9" name="Bildplatzhalter 6"/>
          <p:cNvSpPr>
            <a:spLocks noGrp="1"/>
          </p:cNvSpPr>
          <p:nvPr>
            <p:ph type="pic" sz="quarter" idx="25"/>
          </p:nvPr>
        </p:nvSpPr>
        <p:spPr>
          <a:xfrm>
            <a:off x="4332288" y="512763"/>
            <a:ext cx="3527425" cy="216693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7967663" y="512763"/>
            <a:ext cx="515937" cy="2160000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8902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einspaltig+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515944" y="3321050"/>
            <a:ext cx="11160119" cy="55399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Text </a:t>
            </a:r>
            <a:r>
              <a:rPr lang="de-DE" dirty="0" smtClean="0"/>
              <a:t>1-spaltig </a:t>
            </a:r>
            <a:r>
              <a:rPr lang="de-DE" dirty="0"/>
              <a:t>+ </a:t>
            </a:r>
            <a:r>
              <a:rPr lang="de-DE" dirty="0" smtClean="0"/>
              <a:t>Grafik</a:t>
            </a:r>
            <a:endParaRPr lang="de-DE" dirty="0"/>
          </a:p>
        </p:txBody>
      </p:sp>
      <p:sp>
        <p:nvSpPr>
          <p:cNvPr id="16" name="Inhaltsplatzhalter 3"/>
          <p:cNvSpPr>
            <a:spLocks noGrp="1" noChangeAspect="1"/>
          </p:cNvSpPr>
          <p:nvPr>
            <p:ph sz="quarter" idx="17" hasCustomPrompt="1"/>
          </p:nvPr>
        </p:nvSpPr>
        <p:spPr>
          <a:xfrm>
            <a:off x="515937" y="512763"/>
            <a:ext cx="3600451" cy="2160000"/>
          </a:xfrm>
          <a:solidFill>
            <a:schemeClr val="bg2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Inhalt einfügen über </a:t>
            </a:r>
            <a:br>
              <a:rPr lang="de-DE" dirty="0" smtClean="0"/>
            </a:br>
            <a:r>
              <a:rPr lang="de-DE" dirty="0" smtClean="0"/>
              <a:t>das Platzhaltersymbol</a:t>
            </a:r>
          </a:p>
        </p:txBody>
      </p:sp>
      <p:sp>
        <p:nvSpPr>
          <p:cNvPr id="17" name="Inhaltsplatzhalter 3"/>
          <p:cNvSpPr>
            <a:spLocks noGrp="1" noChangeAspect="1"/>
          </p:cNvSpPr>
          <p:nvPr>
            <p:ph sz="quarter" idx="18" hasCustomPrompt="1"/>
          </p:nvPr>
        </p:nvSpPr>
        <p:spPr>
          <a:xfrm>
            <a:off x="4332289" y="512763"/>
            <a:ext cx="3527424" cy="2160000"/>
          </a:xfrm>
          <a:solidFill>
            <a:schemeClr val="bg2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Inhalt einfügen über </a:t>
            </a:r>
            <a:br>
              <a:rPr lang="de-DE" dirty="0" smtClean="0"/>
            </a:br>
            <a:r>
              <a:rPr lang="de-DE" dirty="0" smtClean="0"/>
              <a:t>das Platzhaltersymbol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15938" y="4260850"/>
            <a:ext cx="11160125" cy="1581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7967663" y="512763"/>
            <a:ext cx="515937" cy="2160000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1894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ganz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-262647" y="6257690"/>
            <a:ext cx="12159575" cy="152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8"/>
          </p:nvPr>
        </p:nvSpPr>
        <p:spPr>
          <a:xfrm>
            <a:off x="1" y="512763"/>
            <a:ext cx="10080000" cy="5832475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7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11676059" y="3537649"/>
            <a:ext cx="515937" cy="2807587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 u="none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0203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k_ganzsei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-262647" y="6257690"/>
            <a:ext cx="12159575" cy="152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/>
          <p:cNvSpPr>
            <a:spLocks noGrp="1" noChangeAspect="1"/>
          </p:cNvSpPr>
          <p:nvPr>
            <p:ph sz="quarter" idx="14" hasCustomPrompt="1"/>
          </p:nvPr>
        </p:nvSpPr>
        <p:spPr>
          <a:xfrm>
            <a:off x="0" y="512761"/>
            <a:ext cx="10080000" cy="5889618"/>
          </a:xfrm>
          <a:solidFill>
            <a:schemeClr val="bg2"/>
          </a:solidFill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Inhalt einfügen über das Platzhaltersymbol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13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11676059" y="3537649"/>
            <a:ext cx="515937" cy="2807587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 u="none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69702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ahmen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 userDrawn="1"/>
        </p:nvSpPr>
        <p:spPr>
          <a:xfrm>
            <a:off x="-262647" y="6257690"/>
            <a:ext cx="12159575" cy="152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7"/>
          </p:nvPr>
        </p:nvSpPr>
        <p:spPr>
          <a:xfrm>
            <a:off x="1" y="512762"/>
            <a:ext cx="4116387" cy="5832475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18"/>
          </p:nvPr>
        </p:nvSpPr>
        <p:spPr>
          <a:xfrm>
            <a:off x="4332287" y="512762"/>
            <a:ext cx="4114800" cy="5832475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 rot="16200000">
            <a:off x="6650832" y="1316829"/>
            <a:ext cx="6858002" cy="42243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chemeClr val="bg1"/>
              </a:gs>
              <a:gs pos="83000">
                <a:schemeClr val="bg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561" y="512763"/>
            <a:ext cx="1164502" cy="658812"/>
          </a:xfrm>
          <a:prstGeom prst="rect">
            <a:avLst/>
          </a:prstGeom>
        </p:spPr>
      </p:pic>
      <p:sp>
        <p:nvSpPr>
          <p:cNvPr id="14" name="Platzhalter für vertikalen Text 3"/>
          <p:cNvSpPr>
            <a:spLocks noGrp="1"/>
          </p:cNvSpPr>
          <p:nvPr>
            <p:ph type="body" orient="vert" sz="quarter" idx="19" hasCustomPrompt="1"/>
          </p:nvPr>
        </p:nvSpPr>
        <p:spPr>
          <a:xfrm rot="10800000">
            <a:off x="11676059" y="3537649"/>
            <a:ext cx="515937" cy="2807587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 u="none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7900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ahmen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 userDrawn="1"/>
        </p:nvSpPr>
        <p:spPr>
          <a:xfrm>
            <a:off x="-262647" y="6257690"/>
            <a:ext cx="12159575" cy="152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6219930"/>
            <a:ext cx="12191996" cy="211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22"/>
          </p:nvPr>
        </p:nvSpPr>
        <p:spPr>
          <a:xfrm>
            <a:off x="0" y="512763"/>
            <a:ext cx="4116388" cy="5832475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2" name="Bildplatzhalter 11"/>
          <p:cNvSpPr>
            <a:spLocks noGrp="1"/>
          </p:cNvSpPr>
          <p:nvPr>
            <p:ph type="pic" sz="quarter" idx="23"/>
          </p:nvPr>
        </p:nvSpPr>
        <p:spPr>
          <a:xfrm>
            <a:off x="4332288" y="512763"/>
            <a:ext cx="3527425" cy="2808000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4" name="Bildplatzhalter 13"/>
          <p:cNvSpPr>
            <a:spLocks noGrp="1"/>
          </p:cNvSpPr>
          <p:nvPr>
            <p:ph type="pic" sz="quarter" idx="24"/>
          </p:nvPr>
        </p:nvSpPr>
        <p:spPr>
          <a:xfrm>
            <a:off x="4332288" y="3536950"/>
            <a:ext cx="3527425" cy="2808288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8" name="Platzhalter für vertikalen Text 3"/>
          <p:cNvSpPr>
            <a:spLocks noGrp="1"/>
          </p:cNvSpPr>
          <p:nvPr>
            <p:ph type="body" orient="vert" sz="quarter" idx="25" hasCustomPrompt="1"/>
          </p:nvPr>
        </p:nvSpPr>
        <p:spPr>
          <a:xfrm rot="10800000">
            <a:off x="11676058" y="3537651"/>
            <a:ext cx="515937" cy="2807587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 u="none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47774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092" userDrawn="1">
          <p15:clr>
            <a:srgbClr val="FBAE40"/>
          </p15:clr>
        </p15:guide>
        <p15:guide id="2" orient="horz" pos="222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ahmen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 userDrawn="1"/>
        </p:nvSpPr>
        <p:spPr>
          <a:xfrm>
            <a:off x="-262647" y="6257690"/>
            <a:ext cx="12159575" cy="152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24"/>
          </p:nvPr>
        </p:nvSpPr>
        <p:spPr>
          <a:xfrm>
            <a:off x="0" y="512763"/>
            <a:ext cx="4116388" cy="280828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5"/>
          </p:nvPr>
        </p:nvSpPr>
        <p:spPr>
          <a:xfrm>
            <a:off x="0" y="3536950"/>
            <a:ext cx="4116388" cy="2808288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26"/>
          </p:nvPr>
        </p:nvSpPr>
        <p:spPr>
          <a:xfrm>
            <a:off x="4332288" y="512763"/>
            <a:ext cx="3527425" cy="280828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9" name="Bildplatzhalter 18"/>
          <p:cNvSpPr>
            <a:spLocks noGrp="1"/>
          </p:cNvSpPr>
          <p:nvPr>
            <p:ph type="pic" sz="quarter" idx="27"/>
          </p:nvPr>
        </p:nvSpPr>
        <p:spPr>
          <a:xfrm>
            <a:off x="4332288" y="3536950"/>
            <a:ext cx="3527425" cy="2808288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8" name="Platzhalter für vertikalen Text 3"/>
          <p:cNvSpPr>
            <a:spLocks noGrp="1"/>
          </p:cNvSpPr>
          <p:nvPr>
            <p:ph type="body" orient="vert" sz="quarter" idx="28" hasCustomPrompt="1"/>
          </p:nvPr>
        </p:nvSpPr>
        <p:spPr>
          <a:xfrm rot="10800000">
            <a:off x="11676058" y="3537651"/>
            <a:ext cx="515937" cy="2807587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 u="none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8255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092" userDrawn="1">
          <p15:clr>
            <a:srgbClr val="FBAE40"/>
          </p15:clr>
        </p15:guide>
        <p15:guide id="2" orient="horz" pos="222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ahmen_bild+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 userDrawn="1"/>
        </p:nvSpPr>
        <p:spPr>
          <a:xfrm>
            <a:off x="-262647" y="6257690"/>
            <a:ext cx="12159575" cy="152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24"/>
          </p:nvPr>
        </p:nvSpPr>
        <p:spPr>
          <a:xfrm>
            <a:off x="0" y="512763"/>
            <a:ext cx="4116388" cy="280828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5"/>
          </p:nvPr>
        </p:nvSpPr>
        <p:spPr>
          <a:xfrm>
            <a:off x="0" y="3536950"/>
            <a:ext cx="4116388" cy="2808288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26"/>
          </p:nvPr>
        </p:nvSpPr>
        <p:spPr>
          <a:xfrm>
            <a:off x="4332288" y="512763"/>
            <a:ext cx="3527425" cy="280828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8" name="Platzhalter für vertikalen Text 3"/>
          <p:cNvSpPr>
            <a:spLocks noGrp="1"/>
          </p:cNvSpPr>
          <p:nvPr>
            <p:ph type="body" orient="vert" sz="quarter" idx="28" hasCustomPrompt="1"/>
          </p:nvPr>
        </p:nvSpPr>
        <p:spPr>
          <a:xfrm rot="10800000">
            <a:off x="11676058" y="3537651"/>
            <a:ext cx="515937" cy="2807587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 u="none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9" hasCustomPrompt="1"/>
          </p:nvPr>
        </p:nvSpPr>
        <p:spPr>
          <a:xfrm>
            <a:off x="4332288" y="3536950"/>
            <a:ext cx="3527425" cy="2808288"/>
          </a:xfrm>
          <a:solidFill>
            <a:schemeClr val="accent1"/>
          </a:solidFill>
        </p:spPr>
        <p:txBody>
          <a:bodyPr lIns="180000" tIns="180000" rIns="180000" bIns="180000"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799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092">
          <p15:clr>
            <a:srgbClr val="FBAE40"/>
          </p15:clr>
        </p15:guide>
        <p15:guide id="2" orient="horz" pos="222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ahmen_bild+text_p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 userDrawn="1"/>
        </p:nvSpPr>
        <p:spPr>
          <a:xfrm>
            <a:off x="-262647" y="6257690"/>
            <a:ext cx="12159575" cy="1528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Datumsplatzhalter 14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16" name="Fußzeilenplatzhalter 15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17" name="Foliennummernplatzhalter 16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24"/>
          </p:nvPr>
        </p:nvSpPr>
        <p:spPr>
          <a:xfrm>
            <a:off x="0" y="512763"/>
            <a:ext cx="4116388" cy="280828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5"/>
          </p:nvPr>
        </p:nvSpPr>
        <p:spPr>
          <a:xfrm>
            <a:off x="0" y="3536950"/>
            <a:ext cx="4116388" cy="2808288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26"/>
          </p:nvPr>
        </p:nvSpPr>
        <p:spPr>
          <a:xfrm>
            <a:off x="4332288" y="512763"/>
            <a:ext cx="3527425" cy="280828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8" name="Platzhalter für vertikalen Text 3"/>
          <p:cNvSpPr>
            <a:spLocks noGrp="1"/>
          </p:cNvSpPr>
          <p:nvPr>
            <p:ph type="body" orient="vert" sz="quarter" idx="28" hasCustomPrompt="1"/>
          </p:nvPr>
        </p:nvSpPr>
        <p:spPr>
          <a:xfrm rot="10800000">
            <a:off x="11676058" y="3537651"/>
            <a:ext cx="515937" cy="2807587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 u="none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9" hasCustomPrompt="1"/>
          </p:nvPr>
        </p:nvSpPr>
        <p:spPr>
          <a:xfrm>
            <a:off x="4332288" y="3536950"/>
            <a:ext cx="5724525" cy="2808288"/>
          </a:xfrm>
          <a:noFill/>
        </p:spPr>
        <p:txBody>
          <a:bodyPr lIns="180000" tIns="180000" rIns="180000" bIns="180000"/>
          <a:lstStyle>
            <a:lvl1pPr>
              <a:defRPr baseline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Mastertextformat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477101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092">
          <p15:clr>
            <a:srgbClr val="FBAE40"/>
          </p15:clr>
        </p15:guide>
        <p15:guide id="2" orient="horz" pos="222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512763"/>
            <a:ext cx="11676063" cy="1616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401" t="-8497" r="-8401" b="-8497"/>
          <a:stretch/>
        </p:blipFill>
        <p:spPr>
          <a:xfrm>
            <a:off x="9163457" y="766898"/>
            <a:ext cx="2171700" cy="122863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19176" y="884320"/>
            <a:ext cx="6948488" cy="992605"/>
          </a:xfrm>
          <a:ln>
            <a:noFill/>
          </a:ln>
        </p:spPr>
        <p:txBody>
          <a:bodyPr anchor="t" anchorCtr="0">
            <a:noAutofit/>
          </a:bodyPr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</a:p>
        </p:txBody>
      </p:sp>
      <p:sp>
        <p:nvSpPr>
          <p:cNvPr id="10" name="Bildplatzhalter 9"/>
          <p:cNvSpPr>
            <a:spLocks noGrp="1" noChangeAspect="1"/>
          </p:cNvSpPr>
          <p:nvPr>
            <p:ph type="pic" sz="quarter" idx="10"/>
          </p:nvPr>
        </p:nvSpPr>
        <p:spPr>
          <a:xfrm>
            <a:off x="0" y="2135605"/>
            <a:ext cx="11676063" cy="4209633"/>
          </a:xfrm>
          <a:custGeom>
            <a:avLst/>
            <a:gdLst>
              <a:gd name="connsiteX0" fmla="*/ 0 w 11676063"/>
              <a:gd name="connsiteY0" fmla="*/ 0 h 4209633"/>
              <a:gd name="connsiteX1" fmla="*/ 11676063 w 11676063"/>
              <a:gd name="connsiteY1" fmla="*/ 0 h 4209633"/>
              <a:gd name="connsiteX2" fmla="*/ 11676063 w 11676063"/>
              <a:gd name="connsiteY2" fmla="*/ 4209633 h 4209633"/>
              <a:gd name="connsiteX3" fmla="*/ 11172825 w 11676063"/>
              <a:gd name="connsiteY3" fmla="*/ 4209633 h 4209633"/>
              <a:gd name="connsiteX4" fmla="*/ 11172825 w 11676063"/>
              <a:gd name="connsiteY4" fmla="*/ 4019133 h 4209633"/>
              <a:gd name="connsiteX5" fmla="*/ 10224397 w 11676063"/>
              <a:gd name="connsiteY5" fmla="*/ 4019133 h 4209633"/>
              <a:gd name="connsiteX6" fmla="*/ 10224397 w 11676063"/>
              <a:gd name="connsiteY6" fmla="*/ 4209633 h 4209633"/>
              <a:gd name="connsiteX7" fmla="*/ 0 w 11676063"/>
              <a:gd name="connsiteY7" fmla="*/ 4209633 h 4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76063" h="4209633">
                <a:moveTo>
                  <a:pt x="0" y="0"/>
                </a:moveTo>
                <a:lnTo>
                  <a:pt x="11676063" y="0"/>
                </a:lnTo>
                <a:lnTo>
                  <a:pt x="11676063" y="4209633"/>
                </a:lnTo>
                <a:lnTo>
                  <a:pt x="11172825" y="4209633"/>
                </a:lnTo>
                <a:lnTo>
                  <a:pt x="11172825" y="4019133"/>
                </a:lnTo>
                <a:lnTo>
                  <a:pt x="10224397" y="4019133"/>
                </a:lnTo>
                <a:lnTo>
                  <a:pt x="10224397" y="4209633"/>
                </a:lnTo>
                <a:lnTo>
                  <a:pt x="0" y="4209633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pic>
        <p:nvPicPr>
          <p:cNvPr id="13" name="Bild 4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24397" y="6154738"/>
            <a:ext cx="948428" cy="369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8751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7038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15939" y="742173"/>
            <a:ext cx="9540874" cy="553998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 smtClean="0"/>
              <a:t>Titelmaster Diagramm / Tabelle</a:t>
            </a:r>
            <a:endParaRPr lang="de-DE" dirty="0"/>
          </a:p>
        </p:txBody>
      </p:sp>
      <p:sp>
        <p:nvSpPr>
          <p:cNvPr id="9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11676054" y="3321049"/>
            <a:ext cx="515937" cy="2520951"/>
          </a:xfrm>
        </p:spPr>
        <p:txBody>
          <a:bodyPr vert="eaVert" lIns="0" tIns="0" rIns="108000" bIns="0" anchor="t" anchorCtr="0">
            <a:noAutofit/>
          </a:bodyPr>
          <a:lstStyle>
            <a:lvl1pPr marL="0" indent="0" algn="l">
              <a:spcBef>
                <a:spcPts val="0"/>
              </a:spcBef>
              <a:defRPr sz="800"/>
            </a:lvl1pPr>
          </a:lstStyle>
          <a:p>
            <a:pPr lvl="0"/>
            <a:r>
              <a:rPr lang="de-DE" dirty="0" smtClean="0"/>
              <a:t>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83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gramm_Tabelle_Bildle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7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11676054" y="3321049"/>
            <a:ext cx="515937" cy="2520951"/>
          </a:xfrm>
        </p:spPr>
        <p:txBody>
          <a:bodyPr vert="eaVert" lIns="0" tIns="0" rIns="108000" bIns="0" anchor="t" anchorCtr="0">
            <a:noAutofit/>
          </a:bodyPr>
          <a:lstStyle>
            <a:lvl1pPr marL="0" indent="0" algn="l">
              <a:spcBef>
                <a:spcPts val="0"/>
              </a:spcBef>
              <a:defRPr sz="800"/>
            </a:lvl1pPr>
          </a:lstStyle>
          <a:p>
            <a:pPr lvl="0"/>
            <a:r>
              <a:rPr lang="de-DE" dirty="0" smtClean="0"/>
              <a:t>Quelle: </a:t>
            </a:r>
            <a:endParaRPr lang="de-DE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15939" y="5430877"/>
            <a:ext cx="9540874" cy="553998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e-DE" dirty="0" smtClean="0"/>
              <a:t>Titelmaster Diagramm / Tabelle</a:t>
            </a:r>
            <a:endParaRPr lang="de-DE" dirty="0"/>
          </a:p>
        </p:txBody>
      </p:sp>
      <p:sp>
        <p:nvSpPr>
          <p:cNvPr id="9" name="Bildplatzhalter 3"/>
          <p:cNvSpPr>
            <a:spLocks noGrp="1"/>
          </p:cNvSpPr>
          <p:nvPr>
            <p:ph type="pic" sz="quarter" idx="24"/>
          </p:nvPr>
        </p:nvSpPr>
        <p:spPr>
          <a:xfrm>
            <a:off x="-1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0" name="Bildplatzhalter 3"/>
          <p:cNvSpPr>
            <a:spLocks noGrp="1"/>
          </p:cNvSpPr>
          <p:nvPr>
            <p:ph type="pic" sz="quarter" idx="25"/>
          </p:nvPr>
        </p:nvSpPr>
        <p:spPr>
          <a:xfrm>
            <a:off x="2014683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Bildplatzhalter 3"/>
          <p:cNvSpPr>
            <a:spLocks noGrp="1"/>
          </p:cNvSpPr>
          <p:nvPr>
            <p:ph type="pic" sz="quarter" idx="26"/>
          </p:nvPr>
        </p:nvSpPr>
        <p:spPr>
          <a:xfrm>
            <a:off x="402218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Bildplatzhalter 3"/>
          <p:cNvSpPr>
            <a:spLocks noGrp="1"/>
          </p:cNvSpPr>
          <p:nvPr>
            <p:ph type="pic" sz="quarter" idx="27"/>
          </p:nvPr>
        </p:nvSpPr>
        <p:spPr>
          <a:xfrm>
            <a:off x="603553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3" name="Bildplatzhalter 3"/>
          <p:cNvSpPr>
            <a:spLocks noGrp="1"/>
          </p:cNvSpPr>
          <p:nvPr>
            <p:ph type="pic" sz="quarter" idx="28"/>
          </p:nvPr>
        </p:nvSpPr>
        <p:spPr>
          <a:xfrm>
            <a:off x="8041768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5" name="Inhaltsplatzhalter 14"/>
          <p:cNvSpPr>
            <a:spLocks noGrp="1"/>
          </p:cNvSpPr>
          <p:nvPr>
            <p:ph sz="quarter" idx="29" hasCustomPrompt="1"/>
          </p:nvPr>
        </p:nvSpPr>
        <p:spPr>
          <a:xfrm>
            <a:off x="515938" y="1630363"/>
            <a:ext cx="7451725" cy="33813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Tabelle oder Diagramm durch Klicken</a:t>
            </a:r>
          </a:p>
          <a:p>
            <a:pPr lvl="0"/>
            <a:r>
              <a:rPr lang="de-DE" dirty="0" smtClean="0"/>
              <a:t>erstellen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670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dres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512763"/>
            <a:ext cx="11676063" cy="58376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 userDrawn="1"/>
        </p:nvSpPr>
        <p:spPr>
          <a:xfrm>
            <a:off x="6318250" y="3686174"/>
            <a:ext cx="4968875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de-DE" sz="2400" b="1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Tourismusverband </a:t>
            </a:r>
            <a:br>
              <a:rPr lang="de-DE" sz="2400" b="1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de-DE" sz="2400" b="1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Wilder Kaiser</a:t>
            </a:r>
          </a:p>
          <a:p>
            <a:pPr algn="r" rtl="0">
              <a:spcBef>
                <a:spcPts val="1200"/>
              </a:spcBef>
            </a:pPr>
            <a:r>
              <a:rPr lang="de-DE" sz="2400" b="0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6352 </a:t>
            </a:r>
            <a:r>
              <a:rPr lang="de-DE" sz="2400" b="0" i="0" u="none" strike="noStrike" kern="1200" baseline="300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Ellmau</a:t>
            </a:r>
            <a:r>
              <a:rPr lang="de-DE" sz="2400" b="0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· Dorf 35</a:t>
            </a:r>
          </a:p>
          <a:p>
            <a:pPr algn="r" rtl="0"/>
            <a:r>
              <a:rPr lang="de-DE" sz="2400" b="0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Tirol · Austria</a:t>
            </a:r>
          </a:p>
          <a:p>
            <a:pPr algn="r" rtl="0"/>
            <a:r>
              <a:rPr lang="de-DE" sz="2400" b="0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T: +43 (0) 50509</a:t>
            </a:r>
          </a:p>
          <a:p>
            <a:pPr algn="r" rtl="0"/>
            <a:r>
              <a:rPr lang="de-DE" sz="2400" b="0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F: +43 (0) 50509 55</a:t>
            </a:r>
          </a:p>
          <a:p>
            <a:pPr algn="r" rtl="0">
              <a:spcBef>
                <a:spcPts val="1200"/>
              </a:spcBef>
            </a:pPr>
            <a:r>
              <a:rPr lang="de-DE" sz="2400" b="0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office@wilderkaiser.info</a:t>
            </a:r>
            <a:br>
              <a:rPr lang="de-DE" sz="2400" b="0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de-DE" sz="2400" b="1" i="0" u="none" strike="noStrike" kern="1200" baseline="30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www.wilderkaiser.info</a:t>
            </a:r>
          </a:p>
          <a:p>
            <a:pPr algn="r" rtl="0">
              <a:spcBef>
                <a:spcPts val="1200"/>
              </a:spcBef>
            </a:pPr>
            <a:endParaRPr lang="de-DE" sz="2400" dirty="0">
              <a:solidFill>
                <a:schemeClr val="bg1"/>
              </a:solidFill>
            </a:endParaRPr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9001125" y="4219575"/>
            <a:ext cx="21621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 userDrawn="1"/>
        </p:nvCxnSpPr>
        <p:spPr>
          <a:xfrm>
            <a:off x="9010650" y="5362575"/>
            <a:ext cx="21621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platzhalt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019175" y="2619375"/>
            <a:ext cx="4968875" cy="3222625"/>
          </a:xfrm>
        </p:spPr>
        <p:txBody>
          <a:bodyPr/>
          <a:lstStyle>
            <a:lvl1pPr>
              <a:defRPr sz="40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 smtClean="0"/>
              <a:t>Abschlussfolie</a:t>
            </a:r>
            <a:br>
              <a:rPr lang="de-DE" dirty="0" smtClean="0"/>
            </a:br>
            <a:r>
              <a:rPr lang="de-DE" dirty="0" smtClean="0"/>
              <a:t>Text einfügen</a:t>
            </a:r>
            <a:endParaRPr lang="de-DE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675" y="956448"/>
            <a:ext cx="1200150" cy="67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4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19176" y="1409700"/>
            <a:ext cx="10153649" cy="1758223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Text 1-spaltig</a:t>
            </a:r>
            <a:br>
              <a:rPr lang="de-DE" dirty="0"/>
            </a:br>
            <a:r>
              <a:rPr lang="de-DE" dirty="0"/>
              <a:t>durch Klicken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019176" y="3321050"/>
            <a:ext cx="10153650" cy="2520950"/>
          </a:xfrm>
        </p:spPr>
        <p:txBody>
          <a:bodyPr/>
          <a:lstStyle>
            <a:lvl1pPr marL="514800" indent="-514800">
              <a:buFont typeface="+mj-lt"/>
              <a:buAutoNum type="arabicPeriod"/>
              <a:defRPr sz="2000" baseline="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Inhalt A</a:t>
            </a:r>
          </a:p>
          <a:p>
            <a:pPr lvl="0"/>
            <a:r>
              <a:rPr lang="de-DE" dirty="0" smtClean="0"/>
              <a:t>Inhalt B</a:t>
            </a:r>
          </a:p>
          <a:p>
            <a:pPr lvl="0"/>
            <a:r>
              <a:rPr lang="de-DE" dirty="0" smtClean="0"/>
              <a:t>Inhalt C</a:t>
            </a:r>
          </a:p>
          <a:p>
            <a:pPr lvl="0"/>
            <a:r>
              <a:rPr lang="de-DE" dirty="0" smtClean="0"/>
              <a:t>Inhalt D</a:t>
            </a:r>
          </a:p>
        </p:txBody>
      </p:sp>
      <p:sp>
        <p:nvSpPr>
          <p:cNvPr id="32" name="Bildplatzhalter 3"/>
          <p:cNvSpPr>
            <a:spLocks noGrp="1"/>
          </p:cNvSpPr>
          <p:nvPr>
            <p:ph type="pic" sz="quarter" idx="24"/>
          </p:nvPr>
        </p:nvSpPr>
        <p:spPr>
          <a:xfrm>
            <a:off x="-1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3" name="Bildplatzhalter 3"/>
          <p:cNvSpPr>
            <a:spLocks noGrp="1"/>
          </p:cNvSpPr>
          <p:nvPr>
            <p:ph type="pic" sz="quarter" idx="25"/>
          </p:nvPr>
        </p:nvSpPr>
        <p:spPr>
          <a:xfrm>
            <a:off x="2014683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4" name="Bildplatzhalter 3"/>
          <p:cNvSpPr>
            <a:spLocks noGrp="1"/>
          </p:cNvSpPr>
          <p:nvPr>
            <p:ph type="pic" sz="quarter" idx="26"/>
          </p:nvPr>
        </p:nvSpPr>
        <p:spPr>
          <a:xfrm>
            <a:off x="402218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5" name="Bildplatzhalter 3"/>
          <p:cNvSpPr>
            <a:spLocks noGrp="1"/>
          </p:cNvSpPr>
          <p:nvPr>
            <p:ph type="pic" sz="quarter" idx="27"/>
          </p:nvPr>
        </p:nvSpPr>
        <p:spPr>
          <a:xfrm>
            <a:off x="603553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6" name="Bildplatzhalter 3"/>
          <p:cNvSpPr>
            <a:spLocks noGrp="1"/>
          </p:cNvSpPr>
          <p:nvPr>
            <p:ph type="pic" sz="quarter" idx="28"/>
          </p:nvPr>
        </p:nvSpPr>
        <p:spPr>
          <a:xfrm>
            <a:off x="8041768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37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11676063" y="4172400"/>
            <a:ext cx="515937" cy="2172838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96150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3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11676063" y="4172400"/>
            <a:ext cx="515937" cy="2172838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22" hasCustomPrompt="1"/>
          </p:nvPr>
        </p:nvSpPr>
        <p:spPr>
          <a:xfrm>
            <a:off x="1019175" y="4868863"/>
            <a:ext cx="6840537" cy="515937"/>
          </a:xfrm>
        </p:spPr>
        <p:txBody>
          <a:bodyPr/>
          <a:lstStyle>
            <a:lvl1pPr algn="l">
              <a:defRPr sz="200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 smtClean="0"/>
              <a:t>Folie für Zwischentitel</a:t>
            </a:r>
            <a:endParaRPr lang="de-DE" dirty="0"/>
          </a:p>
        </p:txBody>
      </p:sp>
      <p:sp>
        <p:nvSpPr>
          <p:cNvPr id="15" name="Titel 1"/>
          <p:cNvSpPr>
            <a:spLocks noGrp="1"/>
          </p:cNvSpPr>
          <p:nvPr>
            <p:ph type="ctrTitle" hasCustomPrompt="1"/>
          </p:nvPr>
        </p:nvSpPr>
        <p:spPr>
          <a:xfrm>
            <a:off x="1019175" y="1851375"/>
            <a:ext cx="6827839" cy="1329595"/>
          </a:xfrm>
          <a:effectLst/>
        </p:spPr>
        <p:txBody>
          <a:bodyPr anchor="b"/>
          <a:lstStyle>
            <a:lvl1pPr algn="l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 </a:t>
            </a:r>
            <a:br>
              <a:rPr lang="de-DE" dirty="0"/>
            </a:br>
            <a:r>
              <a:rPr lang="de-DE" dirty="0"/>
              <a:t>durch Klicken bearbeiten</a:t>
            </a:r>
          </a:p>
        </p:txBody>
      </p:sp>
      <p:sp>
        <p:nvSpPr>
          <p:cNvPr id="1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18166" y="3321050"/>
            <a:ext cx="6820992" cy="1329147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</a:t>
            </a:r>
            <a:br>
              <a:rPr lang="de-DE" dirty="0"/>
            </a:br>
            <a:r>
              <a:rPr lang="de-DE" dirty="0"/>
              <a:t>durch Klicken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14" name="Bildplatzhalter 3"/>
          <p:cNvSpPr>
            <a:spLocks noGrp="1"/>
          </p:cNvSpPr>
          <p:nvPr>
            <p:ph type="pic" sz="quarter" idx="24"/>
          </p:nvPr>
        </p:nvSpPr>
        <p:spPr>
          <a:xfrm>
            <a:off x="-1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25"/>
          </p:nvPr>
        </p:nvSpPr>
        <p:spPr>
          <a:xfrm>
            <a:off x="2014683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26"/>
          </p:nvPr>
        </p:nvSpPr>
        <p:spPr>
          <a:xfrm>
            <a:off x="402218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9" name="Bildplatzhalter 3"/>
          <p:cNvSpPr>
            <a:spLocks noGrp="1"/>
          </p:cNvSpPr>
          <p:nvPr>
            <p:ph type="pic" sz="quarter" idx="27"/>
          </p:nvPr>
        </p:nvSpPr>
        <p:spPr>
          <a:xfrm>
            <a:off x="603553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20" name="Bildplatzhalter 3"/>
          <p:cNvSpPr>
            <a:spLocks noGrp="1"/>
          </p:cNvSpPr>
          <p:nvPr>
            <p:ph type="pic" sz="quarter" idx="28"/>
          </p:nvPr>
        </p:nvSpPr>
        <p:spPr>
          <a:xfrm>
            <a:off x="8041768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9716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1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19175" y="2068592"/>
            <a:ext cx="10133011" cy="110799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Text 1-spaltig</a:t>
            </a:r>
            <a:br>
              <a:rPr lang="de-DE" dirty="0"/>
            </a:br>
            <a:r>
              <a:rPr lang="de-DE" dirty="0"/>
              <a:t>durch Klicken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19175" y="3324225"/>
            <a:ext cx="10153650" cy="2517775"/>
          </a:xfrm>
        </p:spPr>
        <p:txBody>
          <a:bodyPr/>
          <a:lstStyle>
            <a:lvl1pPr marL="0" indent="0" defTabSz="514800">
              <a:buFont typeface="Arial" panose="020B0604020202020204" pitchFamily="34" charset="0"/>
              <a:buNone/>
              <a:defRPr baseline="0"/>
            </a:lvl1pPr>
            <a:lvl2pPr marL="514800" indent="-514800">
              <a:buFont typeface="Arial" panose="020B0604020202020204" pitchFamily="34" charset="0"/>
              <a:buChar char="•"/>
              <a:defRPr/>
            </a:lvl2pPr>
            <a:lvl3pPr marL="1029600" indent="-514800" defTabSz="514800">
              <a:buFont typeface="Arial" panose="020B0604020202020204" pitchFamily="34" charset="0"/>
              <a:buChar char="•"/>
              <a:defRPr/>
            </a:lvl3pPr>
            <a:lvl4pPr marL="0" indent="-514800" defTabSz="514800">
              <a:buFont typeface="Arial" panose="020B0604020202020204" pitchFamily="34" charset="0"/>
              <a:buChar char="•"/>
              <a:defRPr/>
            </a:lvl4pPr>
            <a:lvl5pPr marL="0" indent="0" defTabSz="514800">
              <a:buFont typeface="Arial" panose="020B0604020202020204" pitchFamily="34" charset="0"/>
              <a:buNone/>
              <a:defRPr/>
            </a:lvl5pPr>
            <a:lvl7pPr marL="0" indent="0" defTabSz="514800">
              <a:buFont typeface="Arial" panose="020B0604020202020204" pitchFamily="34" charset="0"/>
              <a:buNone/>
              <a:defRPr/>
            </a:lvl7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20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11676063" y="4172400"/>
            <a:ext cx="515937" cy="2172838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  <p:sp>
        <p:nvSpPr>
          <p:cNvPr id="13" name="Bildplatzhalter 3"/>
          <p:cNvSpPr>
            <a:spLocks noGrp="1"/>
          </p:cNvSpPr>
          <p:nvPr>
            <p:ph type="pic" sz="quarter" idx="24"/>
          </p:nvPr>
        </p:nvSpPr>
        <p:spPr>
          <a:xfrm>
            <a:off x="-1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Bildplatzhalter 3"/>
          <p:cNvSpPr>
            <a:spLocks noGrp="1"/>
          </p:cNvSpPr>
          <p:nvPr>
            <p:ph type="pic" sz="quarter" idx="25"/>
          </p:nvPr>
        </p:nvSpPr>
        <p:spPr>
          <a:xfrm>
            <a:off x="2014683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5" name="Bildplatzhalter 3"/>
          <p:cNvSpPr>
            <a:spLocks noGrp="1"/>
          </p:cNvSpPr>
          <p:nvPr>
            <p:ph type="pic" sz="quarter" idx="26"/>
          </p:nvPr>
        </p:nvSpPr>
        <p:spPr>
          <a:xfrm>
            <a:off x="402218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27"/>
          </p:nvPr>
        </p:nvSpPr>
        <p:spPr>
          <a:xfrm>
            <a:off x="603553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28"/>
          </p:nvPr>
        </p:nvSpPr>
        <p:spPr>
          <a:xfrm>
            <a:off x="8041768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9880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1spaltig_unter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19176" y="2290191"/>
            <a:ext cx="10153649" cy="886397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/>
              <a:t>Titelmasterformat Text 1-spaltig</a:t>
            </a:r>
            <a:br>
              <a:rPr lang="de-DE" dirty="0"/>
            </a:br>
            <a:r>
              <a:rPr lang="de-DE" dirty="0"/>
              <a:t>durch Klicken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26" name="Fußzeilenplatzhalter 2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1019175" y="3321049"/>
            <a:ext cx="10153650" cy="2520951"/>
          </a:xfrm>
        </p:spPr>
        <p:txBody>
          <a:bodyPr/>
          <a:lstStyle>
            <a:lvl1pPr marL="0" indent="0" defTabSz="514800">
              <a:buFont typeface="Arial" panose="020B0604020202020204" pitchFamily="34" charset="0"/>
              <a:buNone/>
              <a:defRPr baseline="0"/>
            </a:lvl1pPr>
            <a:lvl2pPr marL="514800" indent="-514800">
              <a:buFont typeface="Arial" panose="020B0604020202020204" pitchFamily="34" charset="0"/>
              <a:buChar char="•"/>
              <a:defRPr/>
            </a:lvl2pPr>
            <a:lvl3pPr marL="1029600" indent="-514800" defTabSz="514800">
              <a:buFont typeface="Arial" panose="020B0604020202020204" pitchFamily="34" charset="0"/>
              <a:buChar char="•"/>
              <a:defRPr/>
            </a:lvl3pPr>
            <a:lvl4pPr marL="0" indent="-514800" defTabSz="514800">
              <a:buFont typeface="Arial" panose="020B0604020202020204" pitchFamily="34" charset="0"/>
              <a:buChar char="•"/>
              <a:defRPr/>
            </a:lvl4pPr>
            <a:lvl5pPr marL="0" indent="0" defTabSz="514800">
              <a:buFont typeface="Arial" panose="020B0604020202020204" pitchFamily="34" charset="0"/>
              <a:buNone/>
              <a:defRPr/>
            </a:lvl5pPr>
            <a:lvl7pPr marL="0" indent="0" defTabSz="514800">
              <a:buFont typeface="Arial" panose="020B0604020202020204" pitchFamily="34" charset="0"/>
              <a:buNone/>
              <a:defRPr/>
            </a:lvl7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20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11676063" y="4172400"/>
            <a:ext cx="515937" cy="2172838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  <p:sp>
        <p:nvSpPr>
          <p:cNvPr id="13" name="Bildplatzhalter 3"/>
          <p:cNvSpPr>
            <a:spLocks noGrp="1"/>
          </p:cNvSpPr>
          <p:nvPr>
            <p:ph type="pic" sz="quarter" idx="24"/>
          </p:nvPr>
        </p:nvSpPr>
        <p:spPr>
          <a:xfrm>
            <a:off x="-1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Bildplatzhalter 3"/>
          <p:cNvSpPr>
            <a:spLocks noGrp="1"/>
          </p:cNvSpPr>
          <p:nvPr>
            <p:ph type="pic" sz="quarter" idx="25"/>
          </p:nvPr>
        </p:nvSpPr>
        <p:spPr>
          <a:xfrm>
            <a:off x="2014683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5" name="Bildplatzhalter 3"/>
          <p:cNvSpPr>
            <a:spLocks noGrp="1"/>
          </p:cNvSpPr>
          <p:nvPr>
            <p:ph type="pic" sz="quarter" idx="26"/>
          </p:nvPr>
        </p:nvSpPr>
        <p:spPr>
          <a:xfrm>
            <a:off x="402218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27"/>
          </p:nvPr>
        </p:nvSpPr>
        <p:spPr>
          <a:xfrm>
            <a:off x="603553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28"/>
          </p:nvPr>
        </p:nvSpPr>
        <p:spPr>
          <a:xfrm>
            <a:off x="8041768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351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515938" y="2068592"/>
            <a:ext cx="10656887" cy="1107996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Text </a:t>
            </a:r>
            <a:r>
              <a:rPr lang="de-DE" dirty="0" smtClean="0"/>
              <a:t>2-spaltig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durch Klicken </a:t>
            </a: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20" name="Inhaltsplatzhalter 3"/>
          <p:cNvSpPr>
            <a:spLocks noGrp="1"/>
          </p:cNvSpPr>
          <p:nvPr>
            <p:ph sz="quarter" idx="10"/>
          </p:nvPr>
        </p:nvSpPr>
        <p:spPr>
          <a:xfrm>
            <a:off x="515937" y="3321050"/>
            <a:ext cx="5472113" cy="2520950"/>
          </a:xfrm>
        </p:spPr>
        <p:txBody>
          <a:bodyPr/>
          <a:lstStyle>
            <a:lvl1pPr marL="0" indent="0" defTabSz="514800">
              <a:buFont typeface="Arial" panose="020B0604020202020204" pitchFamily="34" charset="0"/>
              <a:buNone/>
              <a:defRPr/>
            </a:lvl1pPr>
            <a:lvl2pPr marL="514800">
              <a:defRPr/>
            </a:lvl2pPr>
            <a:lvl3pPr marL="1029600">
              <a:defRPr/>
            </a:lvl3pPr>
            <a:lvl4pPr marL="1177200">
              <a:defRPr/>
            </a:lvl4pPr>
            <a:lvl5pPr marL="1537200">
              <a:defRPr/>
            </a:lvl5pPr>
            <a:lvl7pPr marL="1897200">
              <a:defRPr/>
            </a:lvl7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3" name="Inhaltsplatzhalter 3"/>
          <p:cNvSpPr>
            <a:spLocks noGrp="1"/>
          </p:cNvSpPr>
          <p:nvPr>
            <p:ph sz="quarter" idx="17"/>
          </p:nvPr>
        </p:nvSpPr>
        <p:spPr>
          <a:xfrm>
            <a:off x="6203950" y="3321050"/>
            <a:ext cx="5471467" cy="2520950"/>
          </a:xfrm>
        </p:spPr>
        <p:txBody>
          <a:bodyPr/>
          <a:lstStyle>
            <a:lvl1pPr marL="0" indent="0" defTabSz="514800">
              <a:buFont typeface="Arial" panose="020B0604020202020204" pitchFamily="34" charset="0"/>
              <a:buNone/>
              <a:defRPr/>
            </a:lvl1pPr>
            <a:lvl2pPr marL="514800" defTabSz="514800">
              <a:defRPr/>
            </a:lvl2pPr>
            <a:lvl3pPr marL="1029600" defTabSz="514800">
              <a:defRPr/>
            </a:lvl3pPr>
            <a:lvl4pPr marL="1177200">
              <a:defRPr/>
            </a:lvl4pPr>
            <a:lvl5pPr marL="1537200">
              <a:defRPr/>
            </a:lvl5pPr>
            <a:lvl7pPr marL="1897200">
              <a:defRPr/>
            </a:lvl7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29" name="Platzhalter für vertikalen Text 3"/>
          <p:cNvSpPr>
            <a:spLocks noGrp="1"/>
          </p:cNvSpPr>
          <p:nvPr>
            <p:ph type="body" orient="vert" sz="quarter" idx="29" hasCustomPrompt="1"/>
          </p:nvPr>
        </p:nvSpPr>
        <p:spPr>
          <a:xfrm rot="10800000">
            <a:off x="11676063" y="4172400"/>
            <a:ext cx="515937" cy="2172838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  <p:sp>
        <p:nvSpPr>
          <p:cNvPr id="14" name="Bildplatzhalter 3"/>
          <p:cNvSpPr>
            <a:spLocks noGrp="1"/>
          </p:cNvSpPr>
          <p:nvPr>
            <p:ph type="pic" sz="quarter" idx="24"/>
          </p:nvPr>
        </p:nvSpPr>
        <p:spPr>
          <a:xfrm>
            <a:off x="-1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25"/>
          </p:nvPr>
        </p:nvSpPr>
        <p:spPr>
          <a:xfrm>
            <a:off x="2014683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7" name="Bildplatzhalter 3"/>
          <p:cNvSpPr>
            <a:spLocks noGrp="1"/>
          </p:cNvSpPr>
          <p:nvPr>
            <p:ph type="pic" sz="quarter" idx="26"/>
          </p:nvPr>
        </p:nvSpPr>
        <p:spPr>
          <a:xfrm>
            <a:off x="402218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8" name="Bildplatzhalter 3"/>
          <p:cNvSpPr>
            <a:spLocks noGrp="1"/>
          </p:cNvSpPr>
          <p:nvPr>
            <p:ph type="pic" sz="quarter" idx="27"/>
          </p:nvPr>
        </p:nvSpPr>
        <p:spPr>
          <a:xfrm>
            <a:off x="6035537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9" name="Bildplatzhalter 3"/>
          <p:cNvSpPr>
            <a:spLocks noGrp="1"/>
          </p:cNvSpPr>
          <p:nvPr>
            <p:ph type="pic" sz="quarter" idx="28"/>
          </p:nvPr>
        </p:nvSpPr>
        <p:spPr>
          <a:xfrm>
            <a:off x="8041768" y="0"/>
            <a:ext cx="2016000" cy="116205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2985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bild_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sz="quarter" idx="16"/>
          </p:nvPr>
        </p:nvSpPr>
        <p:spPr>
          <a:xfrm>
            <a:off x="4332288" y="1160463"/>
            <a:ext cx="5759450" cy="4680744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/>
          </p:nvPr>
        </p:nvSpPr>
        <p:spPr>
          <a:xfrm>
            <a:off x="515938" y="3321050"/>
            <a:ext cx="3600450" cy="2520950"/>
          </a:xfrm>
          <a:prstGeom prst="rect">
            <a:avLst/>
          </a:prstGeom>
        </p:spPr>
        <p:txBody>
          <a:bodyPr/>
          <a:lstStyle>
            <a:lvl1pPr marL="0" marR="0" indent="0" algn="l" defTabSz="514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1pPr>
            <a:lvl2pPr marL="514800" indent="-514800">
              <a:buFont typeface="Arial" panose="020B0604020202020204" pitchFamily="34" charset="0"/>
              <a:buChar char="•"/>
              <a:defRPr baseline="0"/>
            </a:lvl2pPr>
            <a:lvl3pPr marL="1029600" indent="-514800" defTabSz="514800">
              <a:buFont typeface="Arial" panose="020B0604020202020204" pitchFamily="34" charset="0"/>
              <a:buChar char="•"/>
              <a:defRPr baseline="0"/>
            </a:lvl3pPr>
            <a:lvl4pPr marL="1177200" indent="0" defTabSz="514800">
              <a:buNone/>
              <a:defRPr/>
            </a:lvl4pPr>
            <a:lvl5pPr marL="1537200" indent="0" defTabSz="514800">
              <a:buNone/>
              <a:defRPr/>
            </a:lvl5pPr>
            <a:lvl7pPr indent="0" defTabSz="514800">
              <a:buNone/>
              <a:defRPr/>
            </a:lvl7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28" name="Titel 27"/>
          <p:cNvSpPr>
            <a:spLocks noGrp="1"/>
          </p:cNvSpPr>
          <p:nvPr>
            <p:ph type="title" hasCustomPrompt="1"/>
          </p:nvPr>
        </p:nvSpPr>
        <p:spPr>
          <a:xfrm>
            <a:off x="515938" y="1160463"/>
            <a:ext cx="3600450" cy="201612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 smtClean="0"/>
              <a:t>Titelmaster klicken</a:t>
            </a:r>
            <a:endParaRPr lang="de-DE" dirty="0"/>
          </a:p>
        </p:txBody>
      </p:sp>
      <p:sp>
        <p:nvSpPr>
          <p:cNvPr id="29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11676059" y="2745237"/>
            <a:ext cx="515937" cy="3107876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3221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2spaltig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15944" y="3321050"/>
            <a:ext cx="11160119" cy="553998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/>
              <a:t>2-spaltig + Bilder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 algn="l"/>
            <a:fld id="{EE40D6DE-56C9-40D9-B11A-484BD14CE8B2}" type="slidenum">
              <a:rPr lang="de-DE" smtClean="0"/>
              <a:pPr algn="l"/>
              <a:t>‹Nr.›</a:t>
            </a:fld>
            <a:endParaRPr lang="de-DE" dirty="0"/>
          </a:p>
        </p:txBody>
      </p:sp>
      <p:sp>
        <p:nvSpPr>
          <p:cNvPr id="25" name="Textplatzhalter 20"/>
          <p:cNvSpPr>
            <a:spLocks noGrp="1"/>
          </p:cNvSpPr>
          <p:nvPr>
            <p:ph type="body" sz="quarter" idx="22"/>
          </p:nvPr>
        </p:nvSpPr>
        <p:spPr>
          <a:xfrm>
            <a:off x="515939" y="4260850"/>
            <a:ext cx="5471246" cy="1581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Textplatzhalter 20"/>
          <p:cNvSpPr>
            <a:spLocks noGrp="1"/>
          </p:cNvSpPr>
          <p:nvPr>
            <p:ph type="body" sz="quarter" idx="23"/>
          </p:nvPr>
        </p:nvSpPr>
        <p:spPr>
          <a:xfrm>
            <a:off x="6203306" y="4260850"/>
            <a:ext cx="5471246" cy="15811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Bildplatzhalter 6"/>
          <p:cNvSpPr>
            <a:spLocks noGrp="1"/>
          </p:cNvSpPr>
          <p:nvPr>
            <p:ph type="pic" sz="quarter" idx="24"/>
          </p:nvPr>
        </p:nvSpPr>
        <p:spPr>
          <a:xfrm>
            <a:off x="515938" y="512763"/>
            <a:ext cx="3600450" cy="216693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21" name="Bildplatzhalter 6"/>
          <p:cNvSpPr>
            <a:spLocks noGrp="1"/>
          </p:cNvSpPr>
          <p:nvPr>
            <p:ph type="pic" sz="quarter" idx="25"/>
          </p:nvPr>
        </p:nvSpPr>
        <p:spPr>
          <a:xfrm>
            <a:off x="4332288" y="512763"/>
            <a:ext cx="3527425" cy="2166937"/>
          </a:xfrm>
          <a:solidFill>
            <a:schemeClr val="bg2"/>
          </a:solidFill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15" name="Platzhalter für vertikalen Text 3"/>
          <p:cNvSpPr>
            <a:spLocks noGrp="1"/>
          </p:cNvSpPr>
          <p:nvPr>
            <p:ph type="body" orient="vert" sz="quarter" idx="10" hasCustomPrompt="1"/>
          </p:nvPr>
        </p:nvSpPr>
        <p:spPr>
          <a:xfrm rot="10800000">
            <a:off x="7967663" y="512763"/>
            <a:ext cx="515937" cy="2160000"/>
          </a:xfrm>
        </p:spPr>
        <p:txBody>
          <a:bodyPr vert="eaVert" lIns="0" tIns="0" rIns="108000" bIns="0" anchor="t" anchorCtr="0">
            <a:noAutofit/>
          </a:bodyPr>
          <a:lstStyle>
            <a:lvl1pPr marL="0" indent="0">
              <a:spcBef>
                <a:spcPts val="0"/>
              </a:spcBef>
              <a:defRPr sz="800" i="1"/>
            </a:lvl1pPr>
          </a:lstStyle>
          <a:p>
            <a:pPr lvl="0"/>
            <a:r>
              <a:rPr lang="de-DE" dirty="0" smtClean="0"/>
              <a:t>Bildnachweis hier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45880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15938" y="1665288"/>
            <a:ext cx="10656887" cy="110799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de-DE" dirty="0"/>
              <a:t>Titelmasterformat durch Klicken </a:t>
            </a:r>
            <a:r>
              <a:rPr lang="de-DE" dirty="0" smtClean="0"/>
              <a:t>bearbeiten</a:t>
            </a:r>
            <a:br>
              <a:rPr lang="de-DE" dirty="0" smtClean="0"/>
            </a:br>
            <a:r>
              <a:rPr lang="de-DE" dirty="0" smtClean="0"/>
              <a:t>zweizeilig</a:t>
            </a:r>
            <a:endParaRPr lang="de-DE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2"/>
          </p:nvPr>
        </p:nvSpPr>
        <p:spPr>
          <a:xfrm>
            <a:off x="1944722" y="6513250"/>
            <a:ext cx="997034" cy="180000"/>
          </a:xfrm>
          <a:prstGeom prst="rect">
            <a:avLst/>
          </a:prstGeom>
        </p:spPr>
        <p:txBody>
          <a:bodyPr vert="horz" lIns="108000" tIns="0" rIns="0" bIns="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5293683" y="6513250"/>
            <a:ext cx="2575763" cy="180000"/>
          </a:xfrm>
          <a:prstGeom prst="rect">
            <a:avLst/>
          </a:prstGeom>
        </p:spPr>
        <p:txBody>
          <a:bodyPr vert="horz" lIns="108000" tIns="0" rIns="0" bIns="0" rtlCol="0" anchor="ctr"/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AT" dirty="0" smtClean="0"/>
              <a:t>Tiroler </a:t>
            </a:r>
            <a:r>
              <a:rPr lang="de-AT" dirty="0" err="1" smtClean="0"/>
              <a:t>AlmRind</a:t>
            </a:r>
            <a:endParaRPr lang="de-DE" dirty="0"/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4"/>
          </p:nvPr>
        </p:nvSpPr>
        <p:spPr>
          <a:xfrm>
            <a:off x="3051005" y="6513250"/>
            <a:ext cx="503239" cy="180000"/>
          </a:xfrm>
          <a:prstGeom prst="rect">
            <a:avLst/>
          </a:prstGeom>
        </p:spPr>
        <p:txBody>
          <a:bodyPr vert="horz" lIns="108000" tIns="0" rIns="0" bIns="0" rtlCol="0" anchor="ctr"/>
          <a:lstStyle>
            <a:lvl1pPr algn="l">
              <a:defRPr sz="1000" b="1">
                <a:solidFill>
                  <a:schemeClr val="accent1"/>
                </a:solidFill>
                <a:latin typeface="+mj-lt"/>
              </a:defRPr>
            </a:lvl1pPr>
          </a:lstStyle>
          <a:p>
            <a:fld id="{EE40D6DE-56C9-40D9-B11A-484BD14CE8B2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24" name="Gerader Verbinder 23"/>
          <p:cNvCxnSpPr/>
          <p:nvPr userDrawn="1"/>
        </p:nvCxnSpPr>
        <p:spPr>
          <a:xfrm>
            <a:off x="523060" y="6345238"/>
            <a:ext cx="111600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515938" y="2990850"/>
            <a:ext cx="10656887" cy="28511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</a:t>
            </a:r>
            <a:r>
              <a:rPr lang="de-DE" dirty="0" smtClean="0"/>
              <a:t>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br>
              <a:rPr lang="de-DE" dirty="0" smtClean="0"/>
            </a:br>
            <a:r>
              <a:rPr lang="de-DE" dirty="0" smtClean="0"/>
              <a:t>zweite Zeile mit Einzug</a:t>
            </a:r>
            <a:endParaRPr lang="de-DE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525939" y="6526305"/>
            <a:ext cx="1370597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de-DE" sz="1000" b="1" dirty="0" smtClean="0">
                <a:solidFill>
                  <a:schemeClr val="accent1"/>
                </a:solidFill>
              </a:rPr>
              <a:t>www.wilderkaiser.info</a:t>
            </a:r>
            <a:endParaRPr lang="de-DE" sz="1000" b="1" dirty="0">
              <a:solidFill>
                <a:schemeClr val="accent1"/>
              </a:solidFill>
            </a:endParaRPr>
          </a:p>
        </p:txBody>
      </p:sp>
      <p:sp>
        <p:nvSpPr>
          <p:cNvPr id="4" name="Textfeld 3"/>
          <p:cNvSpPr txBox="1"/>
          <p:nvPr userDrawn="1"/>
        </p:nvSpPr>
        <p:spPr>
          <a:xfrm>
            <a:off x="3610854" y="6526305"/>
            <a:ext cx="1646443" cy="153888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r>
              <a:rPr lang="de-DE" sz="1000" b="1" dirty="0" smtClean="0">
                <a:solidFill>
                  <a:schemeClr val="accent1"/>
                </a:solidFill>
              </a:rPr>
              <a:t>Gabriel Eder</a:t>
            </a:r>
            <a:endParaRPr lang="de-DE" sz="1000" b="1" dirty="0">
              <a:solidFill>
                <a:schemeClr val="accent1"/>
              </a:solidFill>
            </a:endParaRPr>
          </a:p>
        </p:txBody>
      </p:sp>
      <p:cxnSp>
        <p:nvCxnSpPr>
          <p:cNvPr id="12" name="Gerader Verbinder 11"/>
          <p:cNvCxnSpPr/>
          <p:nvPr userDrawn="1"/>
        </p:nvCxnSpPr>
        <p:spPr>
          <a:xfrm flipV="1">
            <a:off x="1927243" y="6525900"/>
            <a:ext cx="0" cy="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 userDrawn="1"/>
        </p:nvCxnSpPr>
        <p:spPr>
          <a:xfrm flipV="1">
            <a:off x="3036124" y="6525900"/>
            <a:ext cx="0" cy="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 userDrawn="1"/>
        </p:nvCxnSpPr>
        <p:spPr>
          <a:xfrm flipV="1">
            <a:off x="3592270" y="6525900"/>
            <a:ext cx="0" cy="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 userDrawn="1"/>
        </p:nvCxnSpPr>
        <p:spPr>
          <a:xfrm flipV="1">
            <a:off x="5281181" y="6522488"/>
            <a:ext cx="0" cy="14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Grafik 26"/>
          <p:cNvPicPr>
            <a:picLocks noChangeAspect="1"/>
          </p:cNvPicPr>
          <p:nvPr userDrawn="1"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457" y="393031"/>
            <a:ext cx="1447026" cy="818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40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97" r:id="rId2"/>
    <p:sldLayoutId id="2147483683" r:id="rId3"/>
    <p:sldLayoutId id="2147483664" r:id="rId4"/>
    <p:sldLayoutId id="2147483658" r:id="rId5"/>
    <p:sldLayoutId id="2147483684" r:id="rId6"/>
    <p:sldLayoutId id="2147483659" r:id="rId7"/>
    <p:sldLayoutId id="2147483660" r:id="rId8"/>
    <p:sldLayoutId id="2147483661" r:id="rId9"/>
    <p:sldLayoutId id="2147483685" r:id="rId10"/>
    <p:sldLayoutId id="2147483662" r:id="rId11"/>
    <p:sldLayoutId id="2147483686" r:id="rId12"/>
    <p:sldLayoutId id="2147483677" r:id="rId13"/>
    <p:sldLayoutId id="2147483687" r:id="rId14"/>
    <p:sldLayoutId id="2147483679" r:id="rId15"/>
    <p:sldLayoutId id="2147483666" r:id="rId16"/>
    <p:sldLayoutId id="2147483674" r:id="rId17"/>
    <p:sldLayoutId id="2147483696" r:id="rId18"/>
    <p:sldLayoutId id="2147483698" r:id="rId19"/>
    <p:sldLayoutId id="2147483668" r:id="rId20"/>
    <p:sldLayoutId id="2147483695" r:id="rId21"/>
    <p:sldLayoutId id="2147483678" r:id="rId22"/>
  </p:sldLayoutIdLst>
  <p:timing>
    <p:tnLst>
      <p:par>
        <p:cTn id="1" dur="indefinite" restart="never" nodeType="tmRoot"/>
      </p:par>
    </p:tnLst>
  </p:timing>
  <p:hf hdr="0"/>
  <p:txStyles>
    <p:titleStyle>
      <a:lvl1pPr algn="l" defTabSz="10800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514800" rtl="0" eaLnBrk="1" latinLnBrk="0" hangingPunct="1">
        <a:lnSpc>
          <a:spcPct val="100000"/>
        </a:lnSpc>
        <a:spcBef>
          <a:spcPts val="300"/>
        </a:spcBef>
        <a:buFontTx/>
        <a:buNone/>
        <a:tabLst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154800" indent="-514800" algn="l" defTabSz="514800" rtl="0" eaLnBrk="1" latinLnBrk="0" hangingPunct="1">
        <a:lnSpc>
          <a:spcPct val="100000"/>
        </a:lnSpc>
        <a:spcBef>
          <a:spcPts val="300"/>
        </a:spcBef>
        <a:buFont typeface="Arial" charset="0"/>
        <a:buChar char="•"/>
        <a:tabLst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029600" indent="-514800" algn="l" defTabSz="514800" rtl="0" eaLnBrk="1" latinLnBrk="0" hangingPunct="1">
        <a:lnSpc>
          <a:spcPct val="100000"/>
        </a:lnSpc>
        <a:spcBef>
          <a:spcPts val="300"/>
        </a:spcBef>
        <a:buFont typeface="Arial" charset="0"/>
        <a:buChar char="•"/>
        <a:tabLst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544400" indent="-514800" algn="l" defTabSz="514800" rtl="0" eaLnBrk="1" latinLnBrk="0" hangingPunct="1">
        <a:lnSpc>
          <a:spcPct val="100000"/>
        </a:lnSpc>
        <a:spcBef>
          <a:spcPts val="300"/>
        </a:spcBef>
        <a:buFont typeface="Arial" charset="0"/>
        <a:buChar char="•"/>
        <a:tabLst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9200" indent="-514800" algn="l" defTabSz="514800" rtl="0" eaLnBrk="1" latinLnBrk="0" hangingPunct="1">
        <a:lnSpc>
          <a:spcPct val="100000"/>
        </a:lnSpc>
        <a:spcBef>
          <a:spcPts val="300"/>
        </a:spcBef>
        <a:buFont typeface="Arial" charset="0"/>
        <a:buChar char="•"/>
        <a:tabLst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719138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00000" indent="-360000" algn="l" defTabSz="5400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7355" userDrawn="1">
          <p15:clr>
            <a:srgbClr val="F26B43"/>
          </p15:clr>
        </p15:guide>
        <p15:guide id="4" orient="horz" pos="3997" userDrawn="1">
          <p15:clr>
            <a:srgbClr val="F26B43"/>
          </p15:clr>
        </p15:guide>
        <p15:guide id="6" pos="7038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pos="3772" userDrawn="1">
          <p15:clr>
            <a:srgbClr val="F26B43"/>
          </p15:clr>
        </p15:guide>
        <p15:guide id="9" pos="5019" userDrawn="1">
          <p15:clr>
            <a:srgbClr val="F26B43"/>
          </p15:clr>
        </p15:guide>
        <p15:guide id="11" pos="3908" userDrawn="1">
          <p15:clr>
            <a:srgbClr val="F26B43"/>
          </p15:clr>
        </p15:guide>
        <p15:guide id="12" pos="2661" userDrawn="1">
          <p15:clr>
            <a:srgbClr val="F26B43"/>
          </p15:clr>
        </p15:guide>
        <p15:guide id="13" pos="2593" userDrawn="1">
          <p15:clr>
            <a:srgbClr val="F26B43"/>
          </p15:clr>
        </p15:guide>
        <p15:guide id="14" pos="2729" userDrawn="1">
          <p15:clr>
            <a:srgbClr val="F26B43"/>
          </p15:clr>
        </p15:guide>
        <p15:guide id="15" pos="4951" userDrawn="1">
          <p15:clr>
            <a:srgbClr val="F26B43"/>
          </p15:clr>
        </p15:guide>
        <p15:guide id="16" pos="5087" userDrawn="1">
          <p15:clr>
            <a:srgbClr val="F26B43"/>
          </p15:clr>
        </p15:guide>
        <p15:guide id="17" orient="horz" pos="3770" userDrawn="1">
          <p15:clr>
            <a:srgbClr val="F26B43"/>
          </p15:clr>
        </p15:guide>
        <p15:guide id="18" orient="horz" pos="3680" userDrawn="1">
          <p15:clr>
            <a:srgbClr val="F26B43"/>
          </p15:clr>
        </p15:guide>
        <p15:guide id="19" pos="642" userDrawn="1">
          <p15:clr>
            <a:srgbClr val="F26B43"/>
          </p15:clr>
        </p15:guide>
        <p15:guide id="20" orient="horz" pos="2001" userDrawn="1">
          <p15:clr>
            <a:srgbClr val="F26B43"/>
          </p15:clr>
        </p15:guide>
        <p15:guide id="21" orient="horz" pos="2092" userDrawn="1">
          <p15:clr>
            <a:srgbClr val="F26B43"/>
          </p15:clr>
        </p15:guide>
        <p15:guide id="22" orient="horz" pos="731" userDrawn="1">
          <p15:clr>
            <a:srgbClr val="F26B43"/>
          </p15:clr>
        </p15:guide>
        <p15:guide id="23" pos="63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image" Target="../media/image6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030287" y="3102829"/>
            <a:ext cx="9026525" cy="830997"/>
          </a:xfrm>
        </p:spPr>
        <p:txBody>
          <a:bodyPr/>
          <a:lstStyle/>
          <a:p>
            <a:r>
              <a:rPr lang="de-DE" dirty="0" smtClean="0"/>
              <a:t>„Qualität Tirol“ </a:t>
            </a:r>
            <a:r>
              <a:rPr lang="de-DE" dirty="0" err="1" smtClean="0"/>
              <a:t>Almrind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 smtClean="0"/>
              <a:t>Ein Projekt von Agrarmarketing Tirol mit starkem regionalen Bezug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e-DE" dirty="0" smtClean="0"/>
              <a:t>Ellmau, am 03.04.2019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19176" y="2613925"/>
            <a:ext cx="10153649" cy="553998"/>
          </a:xfrm>
        </p:spPr>
        <p:txBody>
          <a:bodyPr/>
          <a:lstStyle/>
          <a:p>
            <a:r>
              <a:rPr lang="de-DE" dirty="0" smtClean="0"/>
              <a:t>Projektübersicht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/>
              <a:t>Tiroler </a:t>
            </a:r>
            <a:r>
              <a:rPr lang="de-AT" dirty="0" err="1"/>
              <a:t>AlmRind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Projektziel</a:t>
            </a:r>
          </a:p>
          <a:p>
            <a:r>
              <a:rPr lang="de-DE" dirty="0" smtClean="0"/>
              <a:t>Projektinhalt</a:t>
            </a:r>
          </a:p>
          <a:p>
            <a:r>
              <a:rPr lang="de-DE" dirty="0" smtClean="0"/>
              <a:t>Projektpartner</a:t>
            </a:r>
          </a:p>
          <a:p>
            <a:r>
              <a:rPr lang="de-DE" dirty="0" smtClean="0"/>
              <a:t>Projektzeitplan</a:t>
            </a:r>
          </a:p>
        </p:txBody>
      </p:sp>
      <p:pic>
        <p:nvPicPr>
          <p:cNvPr id="25" name="Bildplatzhalter 24"/>
          <p:cNvPicPr>
            <a:picLocks noGrp="1" noChangeAspect="1"/>
          </p:cNvPicPr>
          <p:nvPr>
            <p:ph type="pic" sz="quarter" idx="2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26" name="Bildplatzhalter 25"/>
          <p:cNvPicPr>
            <a:picLocks noGrp="1" noChangeAspect="1"/>
          </p:cNvPicPr>
          <p:nvPr>
            <p:ph type="pic" sz="quarter" idx="2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27" name="Bildplatzhalter 26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28" name="Bildplatzhalter 27"/>
          <p:cNvPicPr>
            <a:picLocks noGrp="1" noChangeAspect="1"/>
          </p:cNvPicPr>
          <p:nvPr>
            <p:ph type="pic" sz="quarter" idx="27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31" b="21323"/>
          <a:stretch/>
        </p:blipFill>
        <p:spPr/>
      </p:pic>
      <p:pic>
        <p:nvPicPr>
          <p:cNvPr id="29" name="Bildplatzhalter 28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sp>
        <p:nvSpPr>
          <p:cNvPr id="51" name="Vertikaler Textplatzhalter 50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17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050133" y="1899651"/>
            <a:ext cx="10133011" cy="553998"/>
          </a:xfrm>
        </p:spPr>
        <p:txBody>
          <a:bodyPr/>
          <a:lstStyle/>
          <a:p>
            <a:r>
              <a:rPr lang="de-DE" dirty="0" smtClean="0"/>
              <a:t>Projektziel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/>
              <a:t>Tiroler </a:t>
            </a:r>
            <a:r>
              <a:rPr lang="de-AT" dirty="0" err="1"/>
              <a:t>AlmRind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961053" y="2791544"/>
            <a:ext cx="10232411" cy="33666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Die Almrinder, die auf unseren Almen weiden (Bezirk Kitzbühel und Kufstein), sollen auf unseren Tischen landen. Sowohl für den Einheimischen, als auch den Gast soll das </a:t>
            </a:r>
            <a:r>
              <a:rPr lang="de-DE" sz="2200" dirty="0" err="1" smtClean="0"/>
              <a:t>Almrind</a:t>
            </a:r>
            <a:r>
              <a:rPr lang="de-DE" sz="2200" dirty="0" smtClean="0"/>
              <a:t> erhältlich sein.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Das </a:t>
            </a:r>
            <a:r>
              <a:rPr lang="de-DE" sz="2200" dirty="0" err="1" smtClean="0"/>
              <a:t>Almrind</a:t>
            </a:r>
            <a:r>
              <a:rPr lang="de-DE" sz="2200" dirty="0" smtClean="0"/>
              <a:t> soll einen höheren Preis/Kilo erzielen als die Fleischbörse vorgibt.</a:t>
            </a:r>
          </a:p>
          <a:p>
            <a:endParaRPr lang="de-DE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Über entsprechende Kommunikationsmaßnahmen soll die Wertschätzung für unsere Almbauern zusätzlich transportiert werden.</a:t>
            </a:r>
          </a:p>
          <a:p>
            <a:endParaRPr lang="de-DE" dirty="0"/>
          </a:p>
        </p:txBody>
      </p:sp>
      <p:sp>
        <p:nvSpPr>
          <p:cNvPr id="17" name="Vertikaler Textplatzhalter 16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7" name="Bildplatzhalter 46"/>
          <p:cNvPicPr>
            <a:picLocks noGrp="1" noChangeAspect="1"/>
          </p:cNvPicPr>
          <p:nvPr>
            <p:ph type="pic" sz="quarter" idx="2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1" b="6861"/>
          <a:stretch>
            <a:fillRect/>
          </a:stretch>
        </p:blipFill>
        <p:spPr/>
      </p:pic>
      <p:pic>
        <p:nvPicPr>
          <p:cNvPr id="48" name="Bildplatzhalter 47"/>
          <p:cNvPicPr>
            <a:picLocks noGrp="1" noChangeAspect="1"/>
          </p:cNvPicPr>
          <p:nvPr>
            <p:ph type="pic" sz="quarter" idx="2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49" name="Bildplatzhalter 48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50" name="Bildplatzhalter 49"/>
          <p:cNvPicPr>
            <a:picLocks noGrp="1" noChangeAspect="1"/>
          </p:cNvPicPr>
          <p:nvPr>
            <p:ph type="pic" sz="quarter" idx="2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51" name="Bildplatzhalter 50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099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039814" y="2258696"/>
            <a:ext cx="10133011" cy="553998"/>
          </a:xfrm>
        </p:spPr>
        <p:txBody>
          <a:bodyPr/>
          <a:lstStyle/>
          <a:p>
            <a:r>
              <a:rPr lang="de-DE" dirty="0" smtClean="0"/>
              <a:t>Projektinhalt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/>
              <a:t>Tiroler </a:t>
            </a:r>
            <a:r>
              <a:rPr lang="de-AT" dirty="0" err="1"/>
              <a:t>AlmRind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1007998" y="2913512"/>
            <a:ext cx="10244719" cy="317937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Durch die Ausrichtung auf hochwertiges Kalbinnen- und Ochsenfleisch (E-U-R, 2-4) soll es gelingen wettbewerbsfähig zu sein.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Durch den Vertrieb über lokale Partner soll gewährleistet sein, dass für die Gastronomie/Hotellerie eine ideale Versorgung entsteht.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Durch die AMA sind Kriterien und entsprechenden Kontrollen transparent und nachvollziehbar. (geboren, gewachsen, geschlachtet in Tirol)</a:t>
            </a:r>
          </a:p>
          <a:p>
            <a:endParaRPr lang="de-DE" sz="2200" dirty="0" smtClean="0"/>
          </a:p>
          <a:p>
            <a:endParaRPr lang="de-DE" dirty="0"/>
          </a:p>
        </p:txBody>
      </p:sp>
      <p:sp>
        <p:nvSpPr>
          <p:cNvPr id="17" name="Vertikaler Textplatzhalter 16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7" name="Bildplatzhalter 46"/>
          <p:cNvPicPr>
            <a:picLocks noGrp="1" noChangeAspect="1"/>
          </p:cNvPicPr>
          <p:nvPr>
            <p:ph type="pic" sz="quarter" idx="2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1" b="6861"/>
          <a:stretch>
            <a:fillRect/>
          </a:stretch>
        </p:blipFill>
        <p:spPr/>
      </p:pic>
      <p:pic>
        <p:nvPicPr>
          <p:cNvPr id="48" name="Bildplatzhalter 47"/>
          <p:cNvPicPr>
            <a:picLocks noGrp="1" noChangeAspect="1"/>
          </p:cNvPicPr>
          <p:nvPr>
            <p:ph type="pic" sz="quarter" idx="2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49" name="Bildplatzhalter 48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50" name="Bildplatzhalter 49"/>
          <p:cNvPicPr>
            <a:picLocks noGrp="1" noChangeAspect="1"/>
          </p:cNvPicPr>
          <p:nvPr>
            <p:ph type="pic" sz="quarter" idx="2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51" name="Bildplatzhalter 50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469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029494" y="1689139"/>
            <a:ext cx="10133011" cy="553998"/>
          </a:xfrm>
        </p:spPr>
        <p:txBody>
          <a:bodyPr/>
          <a:lstStyle/>
          <a:p>
            <a:r>
              <a:rPr lang="de-DE" dirty="0" smtClean="0"/>
              <a:t>Projektpartner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/>
              <a:t>Tiroler </a:t>
            </a:r>
            <a:r>
              <a:rPr lang="de-AT" dirty="0" err="1"/>
              <a:t>AlmRind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1029493" y="2596437"/>
            <a:ext cx="10132155" cy="317921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AMT- Agrarmarketing Tirol, Inhaber der Markenrechte und der Projektleitung</a:t>
            </a:r>
            <a:r>
              <a:rPr lang="de-DE" sz="2200" dirty="0"/>
              <a:t>,</a:t>
            </a:r>
            <a:endParaRPr lang="de-DE" sz="2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err="1" smtClean="0"/>
              <a:t>Eurogast</a:t>
            </a:r>
            <a:r>
              <a:rPr lang="de-DE" sz="2200" dirty="0" smtClean="0"/>
              <a:t> </a:t>
            </a:r>
            <a:r>
              <a:rPr lang="de-DE" sz="2200" dirty="0" err="1" smtClean="0"/>
              <a:t>Riedhart</a:t>
            </a:r>
            <a:r>
              <a:rPr lang="de-DE" sz="2200" dirty="0" smtClean="0"/>
              <a:t> Wörgl, Nahversorger der touristischen Betriebe, aber auch Endkonsumenten,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Rinderzuchtverband Tirol,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Schlachthof Huber&amp; Obermoser,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7 SPAR Tirol-Filialen, Fleisch ist dort bereits erhältlich,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TVB </a:t>
            </a:r>
            <a:r>
              <a:rPr lang="de-DE" sz="2200" dirty="0"/>
              <a:t>Kitzbüheler Alpen Brixental, TVB Kitzbüheler Alpen Hohe Salve, TVB Wilder </a:t>
            </a:r>
            <a:r>
              <a:rPr lang="de-DE" sz="2200" dirty="0" smtClean="0"/>
              <a:t>Kaiser;</a:t>
            </a:r>
            <a:endParaRPr lang="de-DE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/>
          </a:p>
        </p:txBody>
      </p:sp>
      <p:sp>
        <p:nvSpPr>
          <p:cNvPr id="17" name="Vertikaler Textplatzhalter 16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7" name="Bildplatzhalter 46"/>
          <p:cNvPicPr>
            <a:picLocks noGrp="1" noChangeAspect="1"/>
          </p:cNvPicPr>
          <p:nvPr>
            <p:ph type="pic" sz="quarter" idx="2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1" b="6861"/>
          <a:stretch>
            <a:fillRect/>
          </a:stretch>
        </p:blipFill>
        <p:spPr/>
      </p:pic>
      <p:pic>
        <p:nvPicPr>
          <p:cNvPr id="48" name="Bildplatzhalter 47"/>
          <p:cNvPicPr>
            <a:picLocks noGrp="1" noChangeAspect="1"/>
          </p:cNvPicPr>
          <p:nvPr>
            <p:ph type="pic" sz="quarter" idx="2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49" name="Bildplatzhalter 48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50" name="Bildplatzhalter 49"/>
          <p:cNvPicPr>
            <a:picLocks noGrp="1" noChangeAspect="1"/>
          </p:cNvPicPr>
          <p:nvPr>
            <p:ph type="pic" sz="quarter" idx="2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51" name="Bildplatzhalter 50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451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029494" y="1689139"/>
            <a:ext cx="10133011" cy="553998"/>
          </a:xfrm>
        </p:spPr>
        <p:txBody>
          <a:bodyPr/>
          <a:lstStyle/>
          <a:p>
            <a:r>
              <a:rPr lang="de-DE" dirty="0" smtClean="0"/>
              <a:t>Projektzeitplan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/>
              <a:t>Tiroler </a:t>
            </a:r>
            <a:r>
              <a:rPr lang="de-AT" dirty="0" err="1"/>
              <a:t>AlmRind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1030350" y="2582794"/>
            <a:ext cx="10132155" cy="3179212"/>
          </a:xfrm>
        </p:spPr>
        <p:txBody>
          <a:bodyPr/>
          <a:lstStyle/>
          <a:p>
            <a:r>
              <a:rPr lang="de-DE" sz="2400" dirty="0" smtClean="0"/>
              <a:t>April 2019_	Probeschlachtungen im Schlachthof Obermoser</a:t>
            </a:r>
          </a:p>
          <a:p>
            <a:r>
              <a:rPr lang="de-DE" sz="2400" dirty="0" smtClean="0"/>
              <a:t>Mai 2019_Kommunikationsabstimmung der Partner </a:t>
            </a:r>
          </a:p>
          <a:p>
            <a:r>
              <a:rPr lang="de-DE" sz="2400" dirty="0" smtClean="0"/>
              <a:t>Juni 2019_Riedhart legt los</a:t>
            </a:r>
          </a:p>
          <a:p>
            <a:endParaRPr lang="de-DE" sz="2400" dirty="0"/>
          </a:p>
          <a:p>
            <a:r>
              <a:rPr lang="de-DE" sz="2400" dirty="0" smtClean="0"/>
              <a:t>Herbst 2019_Erfahrungsberichte, Evaluierung der teilnehmenden Partner, Abstimmung für Winter und Sommer 2020.</a:t>
            </a:r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7" name="Vertikaler Textplatzhalter 16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7" name="Bildplatzhalter 46"/>
          <p:cNvPicPr>
            <a:picLocks noGrp="1" noChangeAspect="1"/>
          </p:cNvPicPr>
          <p:nvPr>
            <p:ph type="pic" sz="quarter" idx="2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1" b="6861"/>
          <a:stretch>
            <a:fillRect/>
          </a:stretch>
        </p:blipFill>
        <p:spPr/>
      </p:pic>
      <p:pic>
        <p:nvPicPr>
          <p:cNvPr id="48" name="Bildplatzhalter 47"/>
          <p:cNvPicPr>
            <a:picLocks noGrp="1" noChangeAspect="1"/>
          </p:cNvPicPr>
          <p:nvPr>
            <p:ph type="pic" sz="quarter" idx="2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49" name="Bildplatzhalter 48"/>
          <p:cNvPicPr>
            <a:picLocks noGrp="1" noChangeAspect="1"/>
          </p:cNvPicPr>
          <p:nvPr>
            <p:ph type="pic" sz="quarter" idx="26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50" name="Bildplatzhalter 49"/>
          <p:cNvPicPr>
            <a:picLocks noGrp="1" noChangeAspect="1"/>
          </p:cNvPicPr>
          <p:nvPr>
            <p:ph type="pic" sz="quarter" idx="2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  <p:pic>
        <p:nvPicPr>
          <p:cNvPr id="51" name="Bildplatzhalter 50"/>
          <p:cNvPicPr>
            <a:picLocks noGrp="1" noChangeAspect="1"/>
          </p:cNvPicPr>
          <p:nvPr>
            <p:ph type="pic" sz="quarter" idx="28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27" b="672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352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441292" y="1806430"/>
            <a:ext cx="4922560" cy="4576503"/>
          </a:xfrm>
        </p:spPr>
        <p:txBody>
          <a:bodyPr/>
          <a:lstStyle/>
          <a:p>
            <a:endParaRPr lang="de-DE" sz="2200" dirty="0"/>
          </a:p>
          <a:p>
            <a:r>
              <a:rPr lang="de-DE" sz="2200" dirty="0"/>
              <a:t>•Zielgewicht 350 kg (Fleischigkeit) </a:t>
            </a:r>
          </a:p>
          <a:p>
            <a:r>
              <a:rPr lang="de-DE" sz="2200" dirty="0"/>
              <a:t>•Alter max. 30 Monate </a:t>
            </a:r>
          </a:p>
          <a:p>
            <a:r>
              <a:rPr lang="de-DE" sz="2200" dirty="0"/>
              <a:t>•Preis 1.600,00 € </a:t>
            </a:r>
          </a:p>
          <a:p>
            <a:r>
              <a:rPr lang="de-DE" sz="2200" dirty="0"/>
              <a:t>•Nebenerwerbsfähig </a:t>
            </a:r>
          </a:p>
          <a:p>
            <a:r>
              <a:rPr lang="de-DE" sz="2200" dirty="0"/>
              <a:t>•Kundenorientiert </a:t>
            </a:r>
          </a:p>
          <a:p>
            <a:r>
              <a:rPr lang="de-DE" sz="2200" dirty="0"/>
              <a:t>•Alpung verpflichtend </a:t>
            </a:r>
          </a:p>
          <a:p>
            <a:r>
              <a:rPr lang="de-DE" sz="2200" dirty="0"/>
              <a:t>•Erhalt der Flächenbewirtschaftung </a:t>
            </a:r>
          </a:p>
          <a:p>
            <a:r>
              <a:rPr lang="de-DE" sz="2200" dirty="0"/>
              <a:t>•Wertschöpfungssteigerung 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de-DE" dirty="0" smtClean="0"/>
              <a:t>03.04.2019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/>
              <a:t>Tiroler </a:t>
            </a:r>
            <a:r>
              <a:rPr lang="de-AT" dirty="0" err="1"/>
              <a:t>AlmRind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40D6DE-56C9-40D9-B11A-484BD14CE8B2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41293" y="557032"/>
            <a:ext cx="3600450" cy="1107996"/>
          </a:xfrm>
        </p:spPr>
        <p:txBody>
          <a:bodyPr/>
          <a:lstStyle/>
          <a:p>
            <a:r>
              <a:rPr lang="de-DE" dirty="0" smtClean="0"/>
              <a:t>„Qualität Tirol“</a:t>
            </a:r>
            <a:br>
              <a:rPr lang="de-DE" dirty="0" smtClean="0"/>
            </a:br>
            <a:r>
              <a:rPr lang="de-DE" dirty="0" err="1" smtClean="0"/>
              <a:t>Almrind</a:t>
            </a:r>
            <a:endParaRPr lang="de-DE" dirty="0"/>
          </a:p>
        </p:txBody>
      </p:sp>
      <p:sp>
        <p:nvSpPr>
          <p:cNvPr id="14" name="Vertikaler Textplatzhalter 13"/>
          <p:cNvSpPr>
            <a:spLocks noGrp="1"/>
          </p:cNvSpPr>
          <p:nvPr>
            <p:ph type="body" orient="vert" sz="quarter" idx="10"/>
          </p:nvPr>
        </p:nvSpPr>
        <p:spPr/>
        <p:txBody>
          <a:bodyPr/>
          <a:lstStyle/>
          <a:p>
            <a:r>
              <a:rPr lang="de-DE" smtClean="0"/>
              <a:t>Bildnachweis: Tim Tool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843" y="400568"/>
            <a:ext cx="2750768" cy="584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Vielen Dank für </a:t>
            </a:r>
            <a:br>
              <a:rPr lang="de-DE" dirty="0" smtClean="0"/>
            </a:br>
            <a:r>
              <a:rPr lang="de-DE" dirty="0" smtClean="0"/>
              <a:t>Ihre Aufmerksamkeit!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29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folie_tw">
  <a:themeElements>
    <a:clrScheme name="tvb-wilder-kaiser_designfarben_07-2016">
      <a:dk1>
        <a:sysClr val="windowText" lastClr="000000"/>
      </a:dk1>
      <a:lt1>
        <a:sysClr val="window" lastClr="FFFFFF"/>
      </a:lt1>
      <a:dk2>
        <a:srgbClr val="776C65"/>
      </a:dk2>
      <a:lt2>
        <a:srgbClr val="DDD9D3"/>
      </a:lt2>
      <a:accent1>
        <a:srgbClr val="01325A"/>
      </a:accent1>
      <a:accent2>
        <a:srgbClr val="83AFDB"/>
      </a:accent2>
      <a:accent3>
        <a:srgbClr val="CD7B22"/>
      </a:accent3>
      <a:accent4>
        <a:srgbClr val="FAB72D"/>
      </a:accent4>
      <a:accent5>
        <a:srgbClr val="728025"/>
      </a:accent5>
      <a:accent6>
        <a:srgbClr val="B0B422"/>
      </a:accent6>
      <a:hlink>
        <a:srgbClr val="9B1D26"/>
      </a:hlink>
      <a:folHlink>
        <a:srgbClr val="9A928D"/>
      </a:folHlink>
    </a:clrScheme>
    <a:fontScheme name="tvb_wilder-kaiser_designschriftarten_08-2016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vb-wilder-kaiser_powerpoint-vorlage_08_2016" id="{222E5A11-406F-4C8A-9854-0866287F1319}" vid="{8A8C643C-4284-49D6-B9B3-BB47A2CBC8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tvb-wilder-kaiser_powerpoint-vorlage_08_2016</Template>
  <TotalTime>0</TotalTime>
  <Words>272</Words>
  <Application>Microsoft Office PowerPoint</Application>
  <PresentationFormat>Breitbild</PresentationFormat>
  <Paragraphs>63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masterfolie_tw</vt:lpstr>
      <vt:lpstr>„Qualität Tirol“ Almrind</vt:lpstr>
      <vt:lpstr>Projektübersicht</vt:lpstr>
      <vt:lpstr>Projektziel</vt:lpstr>
      <vt:lpstr>Projektinhalt</vt:lpstr>
      <vt:lpstr>Projektpartner</vt:lpstr>
      <vt:lpstr>Projektzeitplan</vt:lpstr>
      <vt:lpstr>„Qualität Tirol“ Almrind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Tiroler AlmRind</dc:title>
  <dc:creator>Gabriel Eder</dc:creator>
  <cp:lastModifiedBy>Katharina Muck</cp:lastModifiedBy>
  <cp:revision>9</cp:revision>
  <dcterms:created xsi:type="dcterms:W3CDTF">2019-03-20T08:33:58Z</dcterms:created>
  <dcterms:modified xsi:type="dcterms:W3CDTF">2019-03-22T09:23:00Z</dcterms:modified>
</cp:coreProperties>
</file>